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yfair Display Semi Bold" panose="020B0604020202020204" charset="0"/>
      <p:regular r:id="rId13"/>
    </p:embeddedFont>
    <p:embeddedFont>
      <p:font typeface="Public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72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FinanceFlow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Your intelligent personal finance companion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2804"/>
            <a:ext cx="5987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Ready to Take Control?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17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Experience the future of personal and business finance management with intelligent predictions, smart recommendations, and automated peace of mind.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75603"/>
            <a:ext cx="3664744" cy="1322189"/>
          </a:xfrm>
          <a:prstGeom prst="roundRect">
            <a:avLst>
              <a:gd name="adj" fmla="val 7205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514624" y="4110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 Shortages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600456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Before they happen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875603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06182" y="4110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Optimise Borrowing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60045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With confidence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14624" y="5659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Never Miss Bills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1494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Stay on track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Challenge Today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136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Money Management Feels Complex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683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Most people struggle to track expenses, understand their financial situation, and make informed decisions without spending hours on spreadsheets.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71361"/>
            <a:ext cx="3180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Critical Needs Go Unmet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Predictive insights, intelligent recommendations, and automated reminders could transform how we manage our finances—but they're rarely available in one place.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187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Introducing AI-Powered Financial Intelligence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1259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We're building a smarter way to manage money. Our upcoming AI features will predict your financial needs, recommend optimal borrowing amounts, and keep you on top of recurring expenses—all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025"/>
            <a:ext cx="69718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Predictive Borrowing Intelligence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681163"/>
            <a:ext cx="3664744" cy="3862507"/>
          </a:xfrm>
          <a:prstGeom prst="roundRect">
            <a:avLst>
              <a:gd name="adj" fmla="val 260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1915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Detect Financial Gaps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06015"/>
            <a:ext cx="319587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AI monitors your cash flow patterns and identifies when you're approaching a shortage before it becomes a problem. But not pays automatically. This only tracks the transaction of money but not transfers.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681163"/>
            <a:ext cx="3664863" cy="3862507"/>
          </a:xfrm>
          <a:prstGeom prst="roundRect">
            <a:avLst>
              <a:gd name="adj" fmla="val 259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782" y="191559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Smart Loan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760345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When funding is needed, the system recommends precise loan amounts based on your spending patterns and repayment capacity.( curently unavailable)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7048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6004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Timing Optimisation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49533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Receive guidance on the ideal timing for borrowing to minimise interest costs and maximise your financial stability.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166"/>
            <a:ext cx="76734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Automated Recurring Bill Reminders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19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Never miss an important payment again. Our intelligent reminder system tracks recurring expenses and keeps you informed.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3782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88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Electricity Bills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78705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Automatic reminders 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ensure your essential utilities stay connected without late fees or service interruptions.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53782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88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Insurance Premiums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7870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Stay protected with</a:t>
            </a:r>
            <a:r>
              <a:rPr lang="en-US" sz="17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timely notifications </a:t>
            </a: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for health, home, and vehicle insurance renewals and payments.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53782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88287"/>
            <a:ext cx="3254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Subscriptions &amp; Services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7870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Keep track of newspaper subscriptions, memberships, and other recurring services you've forgotten about.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978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How AI Transforms Your Financial Life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2580918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573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306431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Understand your financial position instantly, with AI-generated summaries of your spending patterns and trends.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250769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4243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Proactive Guidance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73416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Receive recommendations before problems occur—never be caught off guard by unexpected shortages.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5920621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5913596"/>
            <a:ext cx="3135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Complete Peace of Mind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640401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Automated reminders for all recurring bills mean you can focus on life while your finances run smoothly.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7217"/>
            <a:ext cx="58843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Complete AI Feature Set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54354"/>
            <a:ext cx="7556421" cy="3247073"/>
          </a:xfrm>
          <a:prstGeom prst="roundRect">
            <a:avLst>
              <a:gd name="adj" fmla="val 2934"/>
            </a:avLst>
          </a:prstGeom>
          <a:solidFill>
            <a:srgbClr val="F0DEDC"/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801410" y="2461974"/>
            <a:ext cx="7541181" cy="807958"/>
          </a:xfrm>
          <a:prstGeom prst="roundRect">
            <a:avLst>
              <a:gd name="adj" fmla="val 11791"/>
            </a:avLst>
          </a:prstGeom>
          <a:solidFill>
            <a:srgbClr val="F0DEDC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688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Expense Tracking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801410" y="3269933"/>
            <a:ext cx="7541181" cy="807958"/>
          </a:xfrm>
          <a:prstGeom prst="rect">
            <a:avLst/>
          </a:prstGeom>
          <a:solidFill>
            <a:srgbClr val="F0DEDC"/>
          </a:solidFill>
          <a:ln/>
        </p:spPr>
      </p:sp>
      <p:sp>
        <p:nvSpPr>
          <p:cNvPr id="8" name="Shape 5"/>
          <p:cNvSpPr/>
          <p:nvPr/>
        </p:nvSpPr>
        <p:spPr>
          <a:xfrm>
            <a:off x="801410" y="32699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2AAD2"/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49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01410" y="4077891"/>
            <a:ext cx="7541181" cy="807958"/>
          </a:xfrm>
          <a:prstGeom prst="rect">
            <a:avLst/>
          </a:prstGeom>
          <a:solidFill>
            <a:srgbClr val="F0DEDC"/>
          </a:solidFill>
          <a:ln/>
        </p:spPr>
      </p:sp>
      <p:sp>
        <p:nvSpPr>
          <p:cNvPr id="11" name="Shape 8"/>
          <p:cNvSpPr/>
          <p:nvPr/>
        </p:nvSpPr>
        <p:spPr>
          <a:xfrm>
            <a:off x="801410" y="4077891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9AC0CA"/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304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Smart Borrowing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801410" y="4885849"/>
            <a:ext cx="7541181" cy="807958"/>
          </a:xfrm>
          <a:prstGeom prst="rect">
            <a:avLst/>
          </a:prstGeom>
          <a:solidFill>
            <a:srgbClr val="F0DEDC"/>
          </a:solidFill>
          <a:ln/>
        </p:spPr>
      </p:sp>
      <p:sp>
        <p:nvSpPr>
          <p:cNvPr id="14" name="Shape 11"/>
          <p:cNvSpPr/>
          <p:nvPr/>
        </p:nvSpPr>
        <p:spPr>
          <a:xfrm>
            <a:off x="801410" y="488584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7A8A8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112663"/>
            <a:ext cx="2898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Automated Reminders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59565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 unified platform that brings together everything you need for intelligent financial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93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Who Benefits Most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63303"/>
            <a:ext cx="3028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Small Business Owners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444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Track business expenses, manage cash flow, and receive AI-powered insights for better financial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Everyday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14444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Simplify personal finance with automated reminders and intelligent recommendations that fit your life.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8770"/>
            <a:ext cx="64924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Future of Personal Finance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545908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Simple. Intelligent. Secure.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6280190" y="613910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Our AI-powered financial platform combines cutting-edge technology with user-friendly design. Whether you're managing household budgets or growing a small business, FinanceFlow learns your patterns and works proactively to keep your finances healthy.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496</Words>
  <Application>Microsoft Office PowerPoint</Application>
  <PresentationFormat>Custom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Playfair Display Semi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Karmjit.S.G</dc:creator>
  <cp:lastModifiedBy>Karmjit SG</cp:lastModifiedBy>
  <cp:revision>1</cp:revision>
  <dcterms:created xsi:type="dcterms:W3CDTF">2025-11-09T07:29:40Z</dcterms:created>
  <dcterms:modified xsi:type="dcterms:W3CDTF">2025-11-09T13:42:06Z</dcterms:modified>
</cp:coreProperties>
</file>